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858000" cy="9144000"/>
  <p:defaultTextStyle>
    <a:defPPr>
      <a:defRPr lang="sk-SK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300"/>
    <a:srgbClr val="9B0D5A"/>
    <a:srgbClr val="3898B2"/>
    <a:srgbClr val="44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2" autoAdjust="0"/>
  </p:normalViewPr>
  <p:slideViewPr>
    <p:cSldViewPr>
      <p:cViewPr>
        <p:scale>
          <a:sx n="66" d="100"/>
          <a:sy n="66" d="100"/>
        </p:scale>
        <p:origin x="-1044" y="-72"/>
      </p:cViewPr>
      <p:guideLst>
        <p:guide orient="horz" pos="476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2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52715" y="605604"/>
            <a:ext cx="2406015" cy="1290315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4670" y="605604"/>
            <a:ext cx="7039822" cy="1290315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9717625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4670" y="3528590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35812" y="3528590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2" y="3385068"/>
            <a:ext cx="4724775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4672" y="4795803"/>
            <a:ext cx="4724775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432099" y="3385068"/>
            <a:ext cx="4726632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432099" y="4795803"/>
            <a:ext cx="4726632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0822" y="602103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670" y="605601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3528590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670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653579" y="14016344"/>
            <a:ext cx="3386243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663603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026220" y="11377686"/>
            <a:ext cx="44644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000" b="1" dirty="0" smtClean="0">
                <a:solidFill>
                  <a:srgbClr val="8E9300"/>
                </a:solidFill>
                <a:latin typeface="Helvetica" panose="020B0604020202030204" pitchFamily="34" charset="0"/>
              </a:rPr>
              <a:t>Program:</a:t>
            </a:r>
          </a:p>
          <a:p>
            <a:pPr algn="r"/>
            <a:endParaRPr lang="sk-SK" sz="3000" b="1" dirty="0" smtClean="0">
              <a:latin typeface="Helvetica" panose="020B0604020202030204" pitchFamily="34" charset="0"/>
            </a:endParaRPr>
          </a:p>
          <a:p>
            <a:pPr algn="r"/>
            <a:endParaRPr lang="sk-SK" sz="3000" b="1" dirty="0" smtClean="0">
              <a:solidFill>
                <a:srgbClr val="8E9300"/>
              </a:solidFill>
              <a:latin typeface="Helvetica" panose="020B0604020202030204" pitchFamily="34" charset="0"/>
            </a:endParaRPr>
          </a:p>
          <a:p>
            <a:pPr algn="r"/>
            <a:endParaRPr lang="sk-SK" sz="800" b="1" dirty="0" smtClean="0">
              <a:solidFill>
                <a:schemeClr val="accent5">
                  <a:lumMod val="50000"/>
                </a:schemeClr>
              </a:solidFill>
              <a:latin typeface="Helvetica" panose="020B0604020202030204" pitchFamily="34" charset="0"/>
            </a:endParaRPr>
          </a:p>
          <a:p>
            <a:pPr algn="r"/>
            <a:endParaRPr lang="sk-SK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sk-SK" dirty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sk-SK" dirty="0">
              <a:solidFill>
                <a:srgbClr val="3898B2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78148" y="1728614"/>
            <a:ext cx="993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8E9300"/>
                </a:solidFill>
                <a:latin typeface="Helvetica" panose="020B0604020202030204" pitchFamily="34" charset="0"/>
              </a:rPr>
              <a:t>Státní</a:t>
            </a:r>
            <a:r>
              <a:rPr lang="sk-SK" sz="6000" b="1" dirty="0" smtClean="0">
                <a:solidFill>
                  <a:srgbClr val="8E9300"/>
                </a:solidFill>
                <a:latin typeface="Helvetica" panose="020B0604020202030204" pitchFamily="34" charset="0"/>
              </a:rPr>
              <a:t> </a:t>
            </a:r>
            <a:r>
              <a:rPr lang="cs-CZ" sz="6000" b="1" dirty="0" smtClean="0">
                <a:solidFill>
                  <a:srgbClr val="8E9300"/>
                </a:solidFill>
                <a:latin typeface="Helvetica" panose="020B0604020202030204" pitchFamily="34" charset="0"/>
              </a:rPr>
              <a:t>zámek</a:t>
            </a:r>
            <a:r>
              <a:rPr lang="sk-SK" sz="6000" b="1" dirty="0" smtClean="0">
                <a:solidFill>
                  <a:srgbClr val="8E9300"/>
                </a:solidFill>
                <a:latin typeface="Helvetica" panose="020B0604020202030204" pitchFamily="34" charset="0"/>
              </a:rPr>
              <a:t> Stekník</a:t>
            </a:r>
          </a:p>
        </p:txBody>
      </p:sp>
      <p:pic>
        <p:nvPicPr>
          <p:cNvPr id="1028" name="Picture 4" descr="Logo Propamátky.inf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95" t="-24" r="-6066" b="-25155"/>
          <a:stretch>
            <a:fillRect/>
          </a:stretch>
        </p:blipFill>
        <p:spPr bwMode="auto">
          <a:xfrm>
            <a:off x="3060446" y="1224000"/>
            <a:ext cx="2070230" cy="360040"/>
          </a:xfrm>
          <a:prstGeom prst="rect">
            <a:avLst/>
          </a:prstGeom>
          <a:noFill/>
        </p:spPr>
      </p:pic>
      <p:sp>
        <p:nvSpPr>
          <p:cNvPr id="9" name="BlokTextu 2"/>
          <p:cNvSpPr txBox="1"/>
          <p:nvPr/>
        </p:nvSpPr>
        <p:spPr>
          <a:xfrm>
            <a:off x="2826420" y="9289454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000" b="1" dirty="0" smtClean="0">
                <a:solidFill>
                  <a:srgbClr val="8E9300"/>
                </a:solidFill>
                <a:latin typeface="Helvetica" panose="020B0604020202030204" pitchFamily="34" charset="0"/>
              </a:rPr>
              <a:t>9. - 10. 6. 2018</a:t>
            </a:r>
            <a:endParaRPr lang="sk-SK" sz="5000" b="1" dirty="0">
              <a:solidFill>
                <a:srgbClr val="8E9300"/>
              </a:solidFill>
              <a:latin typeface="Helvetica" panose="020B0604020202030204" pitchFamily="34" charset="0"/>
            </a:endParaRPr>
          </a:p>
        </p:txBody>
      </p:sp>
      <p:sp>
        <p:nvSpPr>
          <p:cNvPr id="7" name="BlokTextu 5"/>
          <p:cNvSpPr txBox="1"/>
          <p:nvPr/>
        </p:nvSpPr>
        <p:spPr>
          <a:xfrm>
            <a:off x="1026220" y="11822796"/>
            <a:ext cx="4464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latin typeface="Helvetica" panose="020B0604020202030204" pitchFamily="34" charset="0"/>
              </a:rPr>
              <a:t>Prohlídka italské terasovité zahrady s popínavými kvetoucími růžemi</a:t>
            </a:r>
          </a:p>
          <a:p>
            <a:pPr algn="r"/>
            <a:endParaRPr lang="cs-CZ" sz="3000" b="1" dirty="0" smtClean="0">
              <a:latin typeface="Helvetica" panose="020B0604020202030204" pitchFamily="34" charset="0"/>
            </a:endParaRPr>
          </a:p>
          <a:p>
            <a:pPr algn="r"/>
            <a:r>
              <a:rPr lang="cs-CZ" sz="1800" b="1" dirty="0" smtClean="0">
                <a:latin typeface="Helvetica" panose="020B0604020202030204" pitchFamily="34" charset="0"/>
              </a:rPr>
              <a:t>www.zamek-steknik.cz</a:t>
            </a:r>
          </a:p>
          <a:p>
            <a:pPr algn="r"/>
            <a:endParaRPr lang="cs-CZ" sz="800" b="1" dirty="0" smtClean="0">
              <a:solidFill>
                <a:schemeClr val="accent5">
                  <a:lumMod val="50000"/>
                </a:schemeClr>
              </a:solidFill>
              <a:latin typeface="Helvetica" panose="020B0604020202030204" pitchFamily="34" charset="0"/>
            </a:endParaRPr>
          </a:p>
          <a:p>
            <a:pPr algn="r"/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cs-CZ" dirty="0" smtClean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cs-CZ" dirty="0">
              <a:solidFill>
                <a:srgbClr val="3898B2"/>
              </a:solidFill>
              <a:latin typeface="Helvetica" panose="020B0604020202030204" pitchFamily="34" charset="0"/>
            </a:endParaRPr>
          </a:p>
        </p:txBody>
      </p:sp>
      <p:pic>
        <p:nvPicPr>
          <p:cNvPr id="1026" name="Picture 2" descr="E:\Prace v cadu\VOZ 2018\administrativa 2018\Medialni podpora loga\logo nk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723" y="1224000"/>
            <a:ext cx="1432795" cy="309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448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Vlastní</PresentationFormat>
  <Paragraphs>12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Motív Office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sarahs</dc:creator>
  <cp:lastModifiedBy>Zajíčková</cp:lastModifiedBy>
  <cp:revision>28</cp:revision>
  <dcterms:created xsi:type="dcterms:W3CDTF">2014-05-22T08:43:19Z</dcterms:created>
  <dcterms:modified xsi:type="dcterms:W3CDTF">2018-04-25T07:00:06Z</dcterms:modified>
</cp:coreProperties>
</file>